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Roboto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font" Target="fonts/Roboto-regular.fntdata"/><Relationship Id="rId7" Type="http://schemas.openxmlformats.org/officeDocument/2006/relationships/font" Target="fonts/Roboto-bold.fntdata"/><Relationship Id="rId8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265500" y="607775"/>
            <a:ext cx="8566800" cy="1609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F3F3F3"/>
                </a:solidFill>
              </a:rPr>
              <a:t>Mi Bitácora</a:t>
            </a:r>
          </a:p>
          <a:p>
            <a:pPr lvl="0" rtl="0">
              <a:spcBef>
                <a:spcPts val="0"/>
              </a:spcBef>
              <a:buNone/>
            </a:pPr>
            <a:r>
              <a:rPr lang="es">
                <a:solidFill>
                  <a:srgbClr val="F3F3F3"/>
                </a:solidFill>
              </a:rPr>
              <a:t>Moodle 3.0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86" name="Shape 86"/>
          <p:cNvSpPr txBox="1"/>
          <p:nvPr>
            <p:ph idx="4294967295" type="subTitle"/>
          </p:nvPr>
        </p:nvSpPr>
        <p:spPr>
          <a:xfrm>
            <a:off x="4722450" y="2611750"/>
            <a:ext cx="4045200" cy="190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s">
                <a:solidFill>
                  <a:srgbClr val="F3F3F3"/>
                </a:solidFill>
              </a:rPr>
              <a:t>Tutor: prof. Manuel López</a:t>
            </a:r>
          </a:p>
          <a:p>
            <a:pPr lvl="0">
              <a:spcBef>
                <a:spcPts val="0"/>
              </a:spcBef>
              <a:buNone/>
            </a:pPr>
            <a:r>
              <a:rPr i="1" lang="es">
                <a:solidFill>
                  <a:srgbClr val="F3F3F3"/>
                </a:solidFill>
              </a:rPr>
              <a:t>UNED, 2016</a:t>
            </a:r>
          </a:p>
          <a:p>
            <a:pPr lvl="0">
              <a:spcBef>
                <a:spcPts val="0"/>
              </a:spcBef>
              <a:buNone/>
            </a:pPr>
            <a:r>
              <a:rPr i="1" lang="es">
                <a:solidFill>
                  <a:srgbClr val="F3F3F3"/>
                </a:solidFill>
              </a:rPr>
              <a:t>Alumna: Rosita Garrido Labbé  Santiago, CHILE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