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>
                <a:solidFill>
                  <a:srgbClr val="9900FF"/>
                </a:solidFill>
              </a:rPr>
              <a:t>My  introduction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376475" y="1384350"/>
            <a:ext cx="5455800" cy="900300"/>
          </a:xfrm>
          <a:prstGeom prst="rect">
            <a:avLst/>
          </a:prstGeom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b="1" lang="en-GB" sz="2400">
                <a:solidFill>
                  <a:srgbClr val="0000FF"/>
                </a:solidFill>
              </a:rPr>
              <a:t>Joserra Zalakain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62575" y="2991700"/>
            <a:ext cx="56697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accent4"/>
                </a:solidFill>
              </a:rPr>
              <a:t>Teacher of English as FL and a Moodler 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576650"/>
            <a:ext cx="2558300" cy="287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