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>
            <p:ph type="ctrTitle"/>
          </p:nvPr>
        </p:nvSpPr>
        <p:spPr>
          <a:xfrm>
            <a:off x="352076" y="399000"/>
            <a:ext cx="7422900" cy="999600"/>
          </a:xfrm>
          <a:prstGeom prst="rect">
            <a:avLst/>
          </a:prstGeom>
          <a:solidFill>
            <a:srgbClr val="C9DAF8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Cuaderno de bitácora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223700" y="3460025"/>
            <a:ext cx="3766500" cy="1087500"/>
          </a:xfrm>
          <a:prstGeom prst="rect">
            <a:avLst/>
          </a:prstGeom>
          <a:solidFill>
            <a:srgbClr val="CFE2F3"/>
          </a:solidFill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Curso Moodle 3.0 Gamificado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233450" y="2201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Me presento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Soy antropóloga, etnobotánica, cosmetóloga y educadora ambiental y este es mi proyecto cooperativo de vida. Espero aprender mucho de todos y con todos.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62" y="2037866"/>
            <a:ext cx="8871425" cy="3526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