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Martín" initials="JM" lastIdx="1" clrIdx="0">
    <p:extLst>
      <p:ext uri="{19B8F6BF-5375-455C-9EA6-DF929625EA0E}">
        <p15:presenceInfo xmlns:p15="http://schemas.microsoft.com/office/powerpoint/2012/main" userId="1be6342f6e5d9c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4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94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60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69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48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0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41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14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41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71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29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643" y="-1633537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553" y="3770313"/>
            <a:ext cx="9937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8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1888" y="-172949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1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2698229" y="-12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054" y="2067941"/>
            <a:ext cx="993734" cy="5243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171607" y="2218544"/>
            <a:ext cx="359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Imposible activarlo en </a:t>
            </a:r>
            <a:r>
              <a:rPr lang="es-ES" dirty="0" err="1" smtClean="0">
                <a:solidFill>
                  <a:srgbClr val="FF0000"/>
                </a:solidFill>
              </a:rPr>
              <a:t>moddle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cloud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Estrella de 6 puntas 7"/>
          <p:cNvSpPr/>
          <p:nvPr/>
        </p:nvSpPr>
        <p:spPr>
          <a:xfrm>
            <a:off x="8762462" y="1872891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921" y="5914812"/>
            <a:ext cx="99373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80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Panorámica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Martín</dc:creator>
  <cp:lastModifiedBy>Juan Martín</cp:lastModifiedBy>
  <cp:revision>4</cp:revision>
  <dcterms:created xsi:type="dcterms:W3CDTF">2016-05-28T16:32:11Z</dcterms:created>
  <dcterms:modified xsi:type="dcterms:W3CDTF">2016-05-28T17:04:56Z</dcterms:modified>
</cp:coreProperties>
</file>