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9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729A-66C3-4998-8726-07EA00DDDA85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2B14-2A4E-45F3-A123-66CBC5B89B9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7929586" cy="634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PRINCIPADO_DE_ASTURIAS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JESUSVGG</dc:creator>
  <cp:lastModifiedBy>JESUSVGG</cp:lastModifiedBy>
  <cp:revision>1</cp:revision>
  <dcterms:created xsi:type="dcterms:W3CDTF">2016-06-21T10:13:10Z</dcterms:created>
  <dcterms:modified xsi:type="dcterms:W3CDTF">2016-06-21T10:14:07Z</dcterms:modified>
</cp:coreProperties>
</file>