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3"/>
  </p:sldMasterIdLst>
  <p:notesMasterIdLst>
    <p:notesMasterId r:id="rId4"/>
  </p:notesMasterIdLst>
  <p:sldIdLst>
    <p:sldId id="256" r:id="rId5"/>
    <p:sldId id="257" r:id="rId6"/>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2" name="Shape 5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6" name="Shape 56"/>
        <p:cNvGrpSpPr/>
        <p:nvPr/>
      </p:nvGrpSpPr>
      <p:grpSpPr>
        <a:xfrm>
          <a:off x="0" y="0"/>
          <a:ext cx="0" cy="0"/>
          <a:chOff x="0" y="0"/>
          <a:chExt cx="0" cy="0"/>
        </a:xfrm>
      </p:grpSpPr>
      <p:sp>
        <p:nvSpPr>
          <p:cNvPr id="57" name="Shape 5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8" name="Shape 5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599" cy="2052599"/>
          </a:xfrm>
          <a:prstGeom prst="rect">
            <a:avLst/>
          </a:prstGeom>
        </p:spPr>
        <p:txBody>
          <a:bodyPr anchorCtr="0" anchor="b" bIns="91425" lIns="91425" rIns="91425" tIns="91425"/>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p:txBody>
      </p:sp>
      <p:sp>
        <p:nvSpPr>
          <p:cNvPr id="11" name="Shape 11"/>
          <p:cNvSpPr txBox="1"/>
          <p:nvPr>
            <p:ph idx="1" type="subTitle"/>
          </p:nvPr>
        </p:nvSpPr>
        <p:spPr>
          <a:xfrm>
            <a:off x="311700" y="2834125"/>
            <a:ext cx="8520599" cy="7926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p:txBody>
      </p:sp>
      <p:sp>
        <p:nvSpPr>
          <p:cNvPr id="12" name="Shape 12"/>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GB"/>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4" name="Shape 44"/>
        <p:cNvGrpSpPr/>
        <p:nvPr/>
      </p:nvGrpSpPr>
      <p:grpSpPr>
        <a:xfrm>
          <a:off x="0" y="0"/>
          <a:ext cx="0" cy="0"/>
          <a:chOff x="0" y="0"/>
          <a:chExt cx="0" cy="0"/>
        </a:xfrm>
      </p:grpSpPr>
      <p:sp>
        <p:nvSpPr>
          <p:cNvPr id="45" name="Shape 45"/>
          <p:cNvSpPr txBox="1"/>
          <p:nvPr>
            <p:ph type="title"/>
          </p:nvPr>
        </p:nvSpPr>
        <p:spPr>
          <a:xfrm>
            <a:off x="311700" y="1106125"/>
            <a:ext cx="8520599" cy="1963500"/>
          </a:xfrm>
          <a:prstGeom prst="rect">
            <a:avLst/>
          </a:prstGeom>
        </p:spPr>
        <p:txBody>
          <a:bodyPr anchorCtr="0" anchor="b" bIns="91425" lIns="91425" rIns="91425" tIns="91425"/>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p:txBody>
      </p:sp>
      <p:sp>
        <p:nvSpPr>
          <p:cNvPr id="46" name="Shape 46"/>
          <p:cNvSpPr txBox="1"/>
          <p:nvPr>
            <p:ph idx="1" type="body"/>
          </p:nvPr>
        </p:nvSpPr>
        <p:spPr>
          <a:xfrm>
            <a:off x="311700" y="3152225"/>
            <a:ext cx="8520599" cy="13008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47" name="Shape 47"/>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GB"/>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GB"/>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599" cy="841800"/>
          </a:xfrm>
          <a:prstGeom prst="rect">
            <a:avLst/>
          </a:prstGeom>
        </p:spPr>
        <p:txBody>
          <a:bodyPr anchorCtr="0" anchor="ctr" bIns="91425" lIns="91425" rIns="91425" tIns="91425"/>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p:txBody>
      </p:sp>
      <p:sp>
        <p:nvSpPr>
          <p:cNvPr id="15" name="Shape 15"/>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GB"/>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599" cy="572699"/>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8" name="Shape 18"/>
          <p:cNvSpPr txBox="1"/>
          <p:nvPr>
            <p:ph idx="1" type="body"/>
          </p:nvPr>
        </p:nvSpPr>
        <p:spPr>
          <a:xfrm>
            <a:off x="311700" y="1152475"/>
            <a:ext cx="8520599" cy="3416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9" name="Shape 19"/>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GB"/>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599" cy="572699"/>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152475"/>
            <a:ext cx="3999899"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3" name="Shape 23"/>
          <p:cNvSpPr txBox="1"/>
          <p:nvPr>
            <p:ph idx="2" type="body"/>
          </p:nvPr>
        </p:nvSpPr>
        <p:spPr>
          <a:xfrm>
            <a:off x="4832400" y="1152475"/>
            <a:ext cx="3999899"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4" name="Shape 24"/>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GB"/>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599" cy="572699"/>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7" name="Shape 27"/>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GB"/>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7999" cy="755699"/>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0" name="Shape 30"/>
          <p:cNvSpPr txBox="1"/>
          <p:nvPr>
            <p:ph idx="1" type="body"/>
          </p:nvPr>
        </p:nvSpPr>
        <p:spPr>
          <a:xfrm>
            <a:off x="311700" y="1389600"/>
            <a:ext cx="2807999"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1" name="Shape 31"/>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GB"/>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rIns="91425"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34" name="Shape 34"/>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GB"/>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5" name="Shape 35"/>
        <p:cNvGrpSpPr/>
        <p:nvPr/>
      </p:nvGrpSpPr>
      <p:grpSpPr>
        <a:xfrm>
          <a:off x="0" y="0"/>
          <a:ext cx="0" cy="0"/>
          <a:chOff x="0" y="0"/>
          <a:chExt cx="0" cy="0"/>
        </a:xfrm>
      </p:grpSpPr>
      <p:sp>
        <p:nvSpPr>
          <p:cNvPr id="36" name="Shape 36"/>
          <p:cNvSpPr/>
          <p:nvPr/>
        </p:nvSpPr>
        <p:spPr>
          <a:xfrm>
            <a:off x="4572000" y="-125"/>
            <a:ext cx="4572000" cy="5143499"/>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37" name="Shape 37"/>
          <p:cNvSpPr txBox="1"/>
          <p:nvPr>
            <p:ph type="title"/>
          </p:nvPr>
        </p:nvSpPr>
        <p:spPr>
          <a:xfrm>
            <a:off x="265500" y="1233175"/>
            <a:ext cx="4045199" cy="1482300"/>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38" name="Shape 38"/>
          <p:cNvSpPr txBox="1"/>
          <p:nvPr>
            <p:ph idx="1" type="subTitle"/>
          </p:nvPr>
        </p:nvSpPr>
        <p:spPr>
          <a:xfrm>
            <a:off x="265500" y="2803075"/>
            <a:ext cx="4045199" cy="12351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39" name="Shape 39"/>
          <p:cNvSpPr txBox="1"/>
          <p:nvPr>
            <p:ph idx="2" type="body"/>
          </p:nvPr>
        </p:nvSpPr>
        <p:spPr>
          <a:xfrm>
            <a:off x="4939500" y="724075"/>
            <a:ext cx="3837000" cy="3695099"/>
          </a:xfrm>
          <a:prstGeom prst="rect">
            <a:avLst/>
          </a:prstGeom>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0" name="Shape 40"/>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GB"/>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rIns="91425" tIns="91425"/>
          <a:lstStyle>
            <a:lvl1pPr lvl="0">
              <a:lnSpc>
                <a:spcPct val="100000"/>
              </a:lnSpc>
              <a:spcBef>
                <a:spcPts val="0"/>
              </a:spcBef>
              <a:spcAft>
                <a:spcPts val="0"/>
              </a:spcAft>
              <a:buNone/>
              <a:defRPr/>
            </a:lvl1pPr>
          </a:lstStyle>
          <a:p/>
        </p:txBody>
      </p:sp>
      <p:sp>
        <p:nvSpPr>
          <p:cNvPr id="43" name="Shape 43"/>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GB"/>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599" cy="572699"/>
          </a:xfrm>
          <a:prstGeom prst="rect">
            <a:avLst/>
          </a:prstGeom>
          <a:noFill/>
          <a:ln>
            <a:noFill/>
          </a:ln>
        </p:spPr>
        <p:txBody>
          <a:bodyPr anchorCtr="0" anchor="t" bIns="91425" lIns="91425" rIns="91425" tIns="91425"/>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p:txBody>
      </p:sp>
      <p:sp>
        <p:nvSpPr>
          <p:cNvPr id="7" name="Shape 7"/>
          <p:cNvSpPr txBox="1"/>
          <p:nvPr>
            <p:ph idx="1" type="body"/>
          </p:nvPr>
        </p:nvSpPr>
        <p:spPr>
          <a:xfrm>
            <a:off x="311700" y="1152475"/>
            <a:ext cx="8520599" cy="34164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p:txBody>
      </p:sp>
      <p:sp>
        <p:nvSpPr>
          <p:cNvPr id="8" name="Shape 8"/>
          <p:cNvSpPr txBox="1"/>
          <p:nvPr>
            <p:ph idx="12" type="sldNum"/>
          </p:nvPr>
        </p:nvSpPr>
        <p:spPr>
          <a:xfrm>
            <a:off x="8472457" y="4663216"/>
            <a:ext cx="548699"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GB" sz="1000">
                <a:solidFill>
                  <a:schemeClr val="dk2"/>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3" name="Shape 53"/>
        <p:cNvGrpSpPr/>
        <p:nvPr/>
      </p:nvGrpSpPr>
      <p:grpSpPr>
        <a:xfrm>
          <a:off x="0" y="0"/>
          <a:ext cx="0" cy="0"/>
          <a:chOff x="0" y="0"/>
          <a:chExt cx="0" cy="0"/>
        </a:xfrm>
      </p:grpSpPr>
      <p:sp>
        <p:nvSpPr>
          <p:cNvPr id="54" name="Shape 54"/>
          <p:cNvSpPr txBox="1"/>
          <p:nvPr>
            <p:ph type="ctrTitle"/>
          </p:nvPr>
        </p:nvSpPr>
        <p:spPr>
          <a:xfrm>
            <a:off x="311700" y="744575"/>
            <a:ext cx="8520600" cy="853200"/>
          </a:xfrm>
          <a:prstGeom prst="rect">
            <a:avLst/>
          </a:prstGeom>
        </p:spPr>
        <p:txBody>
          <a:bodyPr anchorCtr="0" anchor="b" bIns="91425" lIns="91425" rIns="91425" tIns="91425">
            <a:noAutofit/>
          </a:bodyPr>
          <a:lstStyle/>
          <a:p>
            <a:pPr lvl="0">
              <a:spcBef>
                <a:spcPts val="0"/>
              </a:spcBef>
              <a:buNone/>
            </a:pPr>
            <a:r>
              <a:rPr lang="en-GB"/>
              <a:t>Moodle gratis para todos</a:t>
            </a:r>
          </a:p>
        </p:txBody>
      </p:sp>
      <p:sp>
        <p:nvSpPr>
          <p:cNvPr id="55" name="Shape 55"/>
          <p:cNvSpPr txBox="1"/>
          <p:nvPr>
            <p:ph idx="1" type="subTitle"/>
          </p:nvPr>
        </p:nvSpPr>
        <p:spPr>
          <a:xfrm>
            <a:off x="366425" y="2046449"/>
            <a:ext cx="8520600" cy="1722599"/>
          </a:xfrm>
          <a:prstGeom prst="rect">
            <a:avLst/>
          </a:prstGeom>
        </p:spPr>
        <p:txBody>
          <a:bodyPr anchorCtr="0" anchor="t" bIns="91425" lIns="91425" rIns="91425" tIns="91425">
            <a:noAutofit/>
          </a:bodyPr>
          <a:lstStyle/>
          <a:p>
            <a:pPr lvl="0">
              <a:spcBef>
                <a:spcPts val="0"/>
              </a:spcBef>
              <a:buNone/>
            </a:pPr>
            <a:r>
              <a:rPr lang="en-GB"/>
              <a:t>Cuaderno de Bitácora.</a:t>
            </a:r>
          </a:p>
          <a:p>
            <a:pPr lvl="0">
              <a:spcBef>
                <a:spcPts val="0"/>
              </a:spcBef>
              <a:buNone/>
            </a:pPr>
            <a:r>
              <a:rPr lang="en-GB"/>
              <a:t>Participante:  Pablo Carhuachinchay Palacios.</a:t>
            </a:r>
          </a:p>
          <a:p>
            <a:pPr lvl="0">
              <a:spcBef>
                <a:spcPts val="0"/>
              </a:spcBef>
              <a:buNone/>
            </a:pPr>
            <a:r>
              <a:rPr lang="en-GB"/>
              <a:t>Lugar:  Sullana-Piura- Perú.</a:t>
            </a:r>
          </a:p>
          <a:p>
            <a:pPr lvl="0">
              <a:spcBef>
                <a:spcPts val="0"/>
              </a:spcBef>
              <a:buNone/>
            </a:pPr>
            <a:r>
              <a:t/>
            </a:r>
            <a:endParaRPr/>
          </a:p>
          <a:p>
            <a:pPr lvl="0" rtl="0">
              <a:spcBef>
                <a:spcPts val="0"/>
              </a:spcBef>
              <a:buNone/>
            </a:pPr>
            <a:r>
              <a:t/>
            </a:r>
            <a:endParaRP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9" name="Shape 59"/>
        <p:cNvGrpSpPr/>
        <p:nvPr/>
      </p:nvGrpSpPr>
      <p:grpSpPr>
        <a:xfrm>
          <a:off x="0" y="0"/>
          <a:ext cx="0" cy="0"/>
          <a:chOff x="0" y="0"/>
          <a:chExt cx="0" cy="0"/>
        </a:xfrm>
      </p:grpSpPr>
      <p:sp>
        <p:nvSpPr>
          <p:cNvPr id="60" name="Shape 60"/>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GB"/>
              <a:t>26 de mayo de 2016</a:t>
            </a:r>
          </a:p>
        </p:txBody>
      </p:sp>
      <p:sp>
        <p:nvSpPr>
          <p:cNvPr id="61" name="Shape 61"/>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GB"/>
              <a:t>Bueno, en vista que esta actividad ya la había realizado, pero sin tener en cuenta las recomendaciones, he vuelto a ejecutarla para ir a la par con los demás compañeros de curso.</a:t>
            </a:r>
          </a:p>
          <a:p>
            <a:pPr lvl="0">
              <a:spcBef>
                <a:spcPts val="0"/>
              </a:spcBef>
              <a:buNone/>
            </a:pPr>
            <a:r>
              <a:rPr lang="en-GB"/>
              <a:t>La verdad, hoy realicé lo de la bitácora.</a:t>
            </a:r>
          </a:p>
          <a:p>
            <a:pPr lvl="0">
              <a:spcBef>
                <a:spcPts val="0"/>
              </a:spcBef>
              <a:buNone/>
            </a:pPr>
            <a:r>
              <a:rPr lang="en-GB"/>
              <a:t>Ayer 25 de mayo he leído mucho sobre moodle, los programas que utiliza, para que sirven, formatos, además visité el tutorial de prezi. Lo que sí estoy tratando de descargarlo gratuitamente sin hasta ahora haberlo logrado.</a:t>
            </a:r>
          </a:p>
          <a:p>
            <a:pPr lvl="0">
              <a:spcBef>
                <a:spcPts val="0"/>
              </a:spcBef>
              <a:buNone/>
            </a:pPr>
            <a:r>
              <a:t/>
            </a:r>
            <a:endParaRPr/>
          </a:p>
        </p:txBody>
      </p:sp>
    </p:spTree>
  </p:cSld>
  <p:clrMapOvr>
    <a:masterClrMapping/>
  </p:clrMapOvr>
  <p:transition spd="slow">
    <p:fade/>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