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s"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0" y="0"/>
            <a:ext cx="8520600" cy="1545600"/>
          </a:xfrm>
          <a:prstGeom prst="rect">
            <a:avLst/>
          </a:prstGeom>
          <a:solidFill>
            <a:srgbClr val="D9D9D9"/>
          </a:solidFill>
        </p:spPr>
        <p:txBody>
          <a:bodyPr anchorCtr="0" anchor="b" bIns="91425" lIns="91425" rIns="91425" tIns="91425">
            <a:noAutofit/>
          </a:bodyPr>
          <a:lstStyle/>
          <a:p>
            <a:pPr lvl="0" algn="l">
              <a:spcBef>
                <a:spcPts val="0"/>
              </a:spcBef>
              <a:buNone/>
            </a:pPr>
            <a:r>
              <a:rPr lang="es" sz="4800">
                <a:latin typeface="Georgia"/>
                <a:ea typeface="Georgia"/>
                <a:cs typeface="Georgia"/>
                <a:sym typeface="Georgia"/>
              </a:rPr>
              <a:t>         Cuaderno de bitácora</a:t>
            </a:r>
          </a:p>
          <a:p>
            <a:pPr lvl="0">
              <a:spcBef>
                <a:spcPts val="0"/>
              </a:spcBef>
              <a:buNone/>
            </a:pPr>
            <a:r>
              <a:rPr lang="es" sz="3000">
                <a:latin typeface="Georgia"/>
                <a:ea typeface="Georgia"/>
                <a:cs typeface="Georgia"/>
                <a:sym typeface="Georgia"/>
              </a:rPr>
              <a:t>María Concepción Elduque Pérez</a:t>
            </a:r>
          </a:p>
        </p:txBody>
      </p:sp>
      <p:pic>
        <p:nvPicPr>
          <p:cNvPr id="55" name="Shape 55"/>
          <p:cNvPicPr preferRelativeResize="0"/>
          <p:nvPr/>
        </p:nvPicPr>
        <p:blipFill>
          <a:blip r:embed="rId3">
            <a:alphaModFix/>
          </a:blip>
          <a:stretch>
            <a:fillRect/>
          </a:stretch>
        </p:blipFill>
        <p:spPr>
          <a:xfrm>
            <a:off x="2606300" y="2305050"/>
            <a:ext cx="4191000" cy="2838450"/>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FFFF"/>
        </a:solidFill>
      </p:bgPr>
    </p:bg>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s"/>
              <a:t>Comenzando una aventura...</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s"/>
              <a:t>Soy docente en el campo de las Humanidades, que desarrollo en la Cooperativa de Enseñanza Corazón Verde. Esta andadura de las nuevas tecnologías me ha llegado algo tarde,pues una tiene ya sus añitos. Pero, no obstante, sé que todo lo que aprenda me servirá para seguir creciendo y cubrir mis propósitos a futuro, como son, entre otros, compartir mis aspiraciones literarias desde el campo de la docencia y divulgación.</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