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4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E501F-7281-43ED-8D4D-AB66411281FA}" type="datetimeFigureOut">
              <a:rPr lang="es-ES" smtClean="0"/>
              <a:pPr/>
              <a:t>15/06/2016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23AC-0D4E-4BA0-BDF6-C84B74476E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PRINCIPADO_DE_ASTURIAS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JESUSVGG</dc:creator>
  <cp:lastModifiedBy>JESUSVGG</cp:lastModifiedBy>
  <cp:revision>2</cp:revision>
  <dcterms:created xsi:type="dcterms:W3CDTF">2016-06-15T10:42:42Z</dcterms:created>
  <dcterms:modified xsi:type="dcterms:W3CDTF">2016-06-15T11:44:02Z</dcterms:modified>
</cp:coreProperties>
</file>