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29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3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62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01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74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65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47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188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62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08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40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8DFD4-9D9E-499B-8C79-DF900C082C58}" type="datetimeFigureOut">
              <a:rPr lang="es-ES" smtClean="0"/>
              <a:t>28/05/2016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72C97-72DB-4807-AD16-C0458EF413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73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0000" y="192876"/>
            <a:ext cx="12492000" cy="702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10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Martín</dc:creator>
  <cp:lastModifiedBy>Juan Martín</cp:lastModifiedBy>
  <cp:revision>1</cp:revision>
  <dcterms:created xsi:type="dcterms:W3CDTF">2016-05-28T17:54:13Z</dcterms:created>
  <dcterms:modified xsi:type="dcterms:W3CDTF">2016-05-28T17:54:35Z</dcterms:modified>
</cp:coreProperties>
</file>