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embeddedFontLst>
    <p:embeddedFont>
      <p:font typeface="PT Sans Narrow"/>
      <p:regular r:id="rId8"/>
      <p:bold r:id="rId9"/>
    </p:embeddedFont>
    <p:embeddedFont>
      <p:font typeface="Open Sans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-bold.fntdata"/><Relationship Id="rId10" Type="http://schemas.openxmlformats.org/officeDocument/2006/relationships/font" Target="fonts/OpenSans-regular.fntdata"/><Relationship Id="rId13" Type="http://schemas.openxmlformats.org/officeDocument/2006/relationships/font" Target="fonts/OpenSans-boldItalic.fntdata"/><Relationship Id="rId12" Type="http://schemas.openxmlformats.org/officeDocument/2006/relationships/font" Target="fonts/OpenSans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PTSansNarrow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PTSansNarrow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7007735" y="3176887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" name="Shape 11"/>
          <p:cNvCxnSpPr/>
          <p:nvPr/>
        </p:nvCxnSpPr>
        <p:spPr>
          <a:xfrm>
            <a:off x="1575034" y="3158251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2" name="Shape 12"/>
          <p:cNvGrpSpPr/>
          <p:nvPr/>
        </p:nvGrpSpPr>
        <p:grpSpPr>
          <a:xfrm>
            <a:off x="1004144" y="1022025"/>
            <a:ext cx="7136667" cy="152400"/>
            <a:chOff x="1346428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8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8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004151" y="3969100"/>
            <a:ext cx="7136667" cy="152400"/>
            <a:chOff x="1346435" y="3969087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7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7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8" name="Shape 18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 txBox="1"/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8" name="Shape 48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CUADERNO DE BITÁCORA</a:t>
            </a:r>
          </a:p>
        </p:txBody>
      </p:sp>
      <p:sp>
        <p:nvSpPr>
          <p:cNvPr id="67" name="Shape 67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Moodle 3.0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Acerca de mi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Soy Ingeniero Técnico Agrícola y miembro de la Cooperativa “Corazón Verde”.</a:t>
            </a:r>
          </a:p>
          <a:p>
            <a:pPr lvl="0">
              <a:spcBef>
                <a:spcPts val="0"/>
              </a:spcBef>
              <a:buNone/>
            </a:pPr>
            <a:r>
              <a:rPr lang="es"/>
              <a:t>Junto con mis compañeros de la Cooperativa nos dedicamos a la formación no reglada impartiendo cursos orientados al desarrollo humano sostenible. Yo me he centrado en la formación relacionada con la Agroecología.</a:t>
            </a:r>
          </a:p>
          <a:p>
            <a:pPr lvl="0">
              <a:spcBef>
                <a:spcPts val="0"/>
              </a:spcBef>
              <a:buNone/>
            </a:pPr>
            <a:r>
              <a:rPr lang="es"/>
              <a:t>Desde hace un año somos centro colaborador del SERVEF y tenemos intención de organizar  teleformación por ello estamos los cuatro (Trini, Pepe, Concha y yo) en este curso para aprender a manejar esta herramienta para los cursos on line.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Día 1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He estado varios días ojeando el curso, las presentaciones de los compañeros y navegando por los diversos apartados para familiarizarme con el entorno. Hoy ya me he decidido a crear mi cuaderno de bitácora y espero engancharme al curso con buen ritmo para no quedarme atrás.</a:t>
            </a: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